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66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E35C6-0913-472B-B2C1-5C2F26643851}" type="datetimeFigureOut">
              <a:rPr lang="pt-BR" smtClean="0"/>
              <a:t>15/04/2013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FD4FD-001A-42C7-850B-D59D3EEB3034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7763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E35C6-0913-472B-B2C1-5C2F26643851}" type="datetimeFigureOut">
              <a:rPr lang="pt-BR" smtClean="0"/>
              <a:t>15/04/2013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FD4FD-001A-42C7-850B-D59D3EEB3034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0010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E35C6-0913-472B-B2C1-5C2F26643851}" type="datetimeFigureOut">
              <a:rPr lang="pt-BR" smtClean="0"/>
              <a:t>15/04/2013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FD4FD-001A-42C7-850B-D59D3EEB3034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8401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E35C6-0913-472B-B2C1-5C2F26643851}" type="datetimeFigureOut">
              <a:rPr lang="pt-BR" smtClean="0"/>
              <a:t>15/04/2013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FD4FD-001A-42C7-850B-D59D3EEB3034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8524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E35C6-0913-472B-B2C1-5C2F26643851}" type="datetimeFigureOut">
              <a:rPr lang="pt-BR" smtClean="0"/>
              <a:t>15/04/2013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FD4FD-001A-42C7-850B-D59D3EEB3034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1894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E35C6-0913-472B-B2C1-5C2F26643851}" type="datetimeFigureOut">
              <a:rPr lang="pt-BR" smtClean="0"/>
              <a:t>15/04/2013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FD4FD-001A-42C7-850B-D59D3EEB3034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1944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E35C6-0913-472B-B2C1-5C2F26643851}" type="datetimeFigureOut">
              <a:rPr lang="pt-BR" smtClean="0"/>
              <a:t>15/04/2013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FD4FD-001A-42C7-850B-D59D3EEB3034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1190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E35C6-0913-472B-B2C1-5C2F26643851}" type="datetimeFigureOut">
              <a:rPr lang="pt-BR" smtClean="0"/>
              <a:t>15/04/2013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FD4FD-001A-42C7-850B-D59D3EEB3034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8268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E35C6-0913-472B-B2C1-5C2F26643851}" type="datetimeFigureOut">
              <a:rPr lang="pt-BR" smtClean="0"/>
              <a:t>15/04/2013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FD4FD-001A-42C7-850B-D59D3EEB3034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6512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E35C6-0913-472B-B2C1-5C2F26643851}" type="datetimeFigureOut">
              <a:rPr lang="pt-BR" smtClean="0"/>
              <a:t>15/04/2013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FD4FD-001A-42C7-850B-D59D3EEB3034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7385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E35C6-0913-472B-B2C1-5C2F26643851}" type="datetimeFigureOut">
              <a:rPr lang="pt-BR" smtClean="0"/>
              <a:t>15/04/2013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FD4FD-001A-42C7-850B-D59D3EEB3034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3481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FE35C6-0913-472B-B2C1-5C2F26643851}" type="datetimeFigureOut">
              <a:rPr lang="pt-BR" smtClean="0"/>
              <a:t>15/04/2013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0FD4FD-001A-42C7-850B-D59D3EEB3034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8226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77495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tctechcrunch2011.files.wordpress.com/2011/03/skype-clas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024" y="279717"/>
            <a:ext cx="8500746" cy="3441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mustech.jpsystemsinc.netdna-cdn.com/wp-content/uploads/2013/01/skype-in-the-classroo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94" y="3323272"/>
            <a:ext cx="5959476" cy="336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44481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confettidrop.com/wp-content/uploads/2013/01/thank-you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59" y="0"/>
            <a:ext cx="10545445" cy="4222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i689.photobucket.com/albums/vv256/adrianauribes_92/adriana-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4895" y="4668250"/>
            <a:ext cx="4777105" cy="2071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6856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675" y="80327"/>
            <a:ext cx="10515600" cy="1325563"/>
          </a:xfrm>
        </p:spPr>
        <p:txBody>
          <a:bodyPr/>
          <a:lstStyle/>
          <a:p>
            <a:r>
              <a:rPr lang="pt-BR" dirty="0" smtClean="0"/>
              <a:t>Objectives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50" y="1405890"/>
            <a:ext cx="11601450" cy="4771073"/>
          </a:xfrm>
        </p:spPr>
        <p:txBody>
          <a:bodyPr>
            <a:noAutofit/>
          </a:bodyPr>
          <a:lstStyle/>
          <a:p>
            <a:r>
              <a:rPr lang="en-US" sz="1800" b="1" dirty="0"/>
              <a:t> Identify the most important points of the book </a:t>
            </a:r>
            <a:r>
              <a:rPr lang="en-US" sz="1800" b="1" i="1" dirty="0" err="1"/>
              <a:t>Wintergirls</a:t>
            </a:r>
            <a:r>
              <a:rPr lang="en-US" sz="1800" b="1" dirty="0"/>
              <a:t>,</a:t>
            </a:r>
            <a:br>
              <a:rPr lang="en-US" sz="1800" b="1" dirty="0"/>
            </a:br>
            <a:r>
              <a:rPr lang="en-US" sz="1800" b="1" dirty="0"/>
              <a:t/>
            </a:r>
            <a:br>
              <a:rPr lang="en-US" sz="1800" b="1" dirty="0"/>
            </a:br>
            <a:r>
              <a:rPr lang="en-US" sz="1800" b="1" dirty="0"/>
              <a:t>·         Connect the most important topics with their previous knowledge about anorexia and bulimia.</a:t>
            </a:r>
            <a:br>
              <a:rPr lang="en-US" sz="1800" b="1" dirty="0"/>
            </a:br>
            <a:r>
              <a:rPr lang="en-US" sz="1800" b="1" dirty="0"/>
              <a:t/>
            </a:r>
            <a:br>
              <a:rPr lang="en-US" sz="1800" b="1" dirty="0"/>
            </a:br>
            <a:r>
              <a:rPr lang="en-US" sz="1800" b="1" dirty="0"/>
              <a:t>·         Use vocabulary correctly to debate the topic giving opinion and considering different perspectives.</a:t>
            </a:r>
            <a:br>
              <a:rPr lang="en-US" sz="1800" b="1" dirty="0"/>
            </a:br>
            <a:r>
              <a:rPr lang="en-US" sz="1800" b="1" dirty="0"/>
              <a:t/>
            </a:r>
            <a:br>
              <a:rPr lang="en-US" sz="1800" b="1" dirty="0"/>
            </a:br>
            <a:r>
              <a:rPr lang="en-US" sz="1800" b="1" dirty="0"/>
              <a:t>·         Write reader response journals answering the </a:t>
            </a:r>
            <a:r>
              <a:rPr lang="en-US" sz="1800" b="1" dirty="0" smtClean="0"/>
              <a:t>questions</a:t>
            </a:r>
            <a:r>
              <a:rPr lang="en-US" sz="1800" b="1" dirty="0"/>
              <a:t> </a:t>
            </a:r>
            <a:r>
              <a:rPr lang="en-US" sz="1800" b="1" dirty="0" smtClean="0"/>
              <a:t>online (Facebook Page or </a:t>
            </a:r>
            <a:r>
              <a:rPr lang="en-US" sz="1800" b="1" dirty="0" err="1" smtClean="0"/>
              <a:t>Weebly</a:t>
            </a:r>
            <a:r>
              <a:rPr lang="en-US" sz="1800" b="1" dirty="0" smtClean="0"/>
              <a:t> blog page)</a:t>
            </a:r>
            <a:r>
              <a:rPr lang="en-US" sz="1800" b="1" dirty="0"/>
              <a:t/>
            </a:r>
            <a:br>
              <a:rPr lang="en-US" sz="1800" b="1" dirty="0"/>
            </a:br>
            <a:r>
              <a:rPr lang="en-US" sz="1800" b="1" dirty="0"/>
              <a:t/>
            </a:r>
            <a:br>
              <a:rPr lang="en-US" sz="1800" b="1" dirty="0"/>
            </a:br>
            <a:r>
              <a:rPr lang="en-US" sz="1800" b="1" dirty="0"/>
              <a:t>§  What do you notice?</a:t>
            </a:r>
            <a:br>
              <a:rPr lang="en-US" sz="1800" b="1" dirty="0"/>
            </a:br>
            <a:r>
              <a:rPr lang="en-US" sz="1800" b="1" dirty="0"/>
              <a:t/>
            </a:r>
            <a:br>
              <a:rPr lang="en-US" sz="1800" b="1" dirty="0"/>
            </a:br>
            <a:r>
              <a:rPr lang="en-US" sz="1800" b="1" dirty="0"/>
              <a:t>§  What do you question?</a:t>
            </a:r>
            <a:br>
              <a:rPr lang="en-US" sz="1800" b="1" dirty="0"/>
            </a:br>
            <a:r>
              <a:rPr lang="en-US" sz="1800" b="1" dirty="0"/>
              <a:t/>
            </a:r>
            <a:br>
              <a:rPr lang="en-US" sz="1800" b="1" dirty="0"/>
            </a:br>
            <a:r>
              <a:rPr lang="en-US" sz="1800" b="1" dirty="0"/>
              <a:t>§  What do you feel?</a:t>
            </a:r>
            <a:br>
              <a:rPr lang="en-US" sz="1800" b="1" dirty="0"/>
            </a:br>
            <a:r>
              <a:rPr lang="en-US" sz="1800" b="1" dirty="0"/>
              <a:t/>
            </a:r>
            <a:br>
              <a:rPr lang="en-US" sz="1800" b="1" dirty="0"/>
            </a:br>
            <a:r>
              <a:rPr lang="en-US" sz="1800" b="1" dirty="0"/>
              <a:t>§  What do you relate to?</a:t>
            </a:r>
            <a:br>
              <a:rPr lang="en-US" sz="1800" b="1" dirty="0"/>
            </a:br>
            <a:r>
              <a:rPr lang="en-US" sz="1800" b="1" dirty="0"/>
              <a:t/>
            </a:r>
            <a:br>
              <a:rPr lang="en-US" sz="1800" b="1" dirty="0"/>
            </a:br>
            <a:r>
              <a:rPr lang="en-US" sz="1800" b="1" dirty="0"/>
              <a:t>·      Produce videos about their analysis of the book</a:t>
            </a:r>
            <a:r>
              <a:rPr lang="en-US" sz="1800" b="1" dirty="0" smtClean="0"/>
              <a:t>.</a:t>
            </a:r>
            <a:r>
              <a:rPr lang="en-US" sz="1800" b="1" dirty="0"/>
              <a:t/>
            </a:r>
            <a:br>
              <a:rPr lang="en-US" sz="1800" b="1" dirty="0"/>
            </a:br>
            <a:r>
              <a:rPr lang="en-US" sz="1800" b="1" dirty="0"/>
              <a:t/>
            </a:r>
            <a:br>
              <a:rPr lang="en-US" sz="1800" b="1" dirty="0"/>
            </a:br>
            <a:r>
              <a:rPr lang="en-US" sz="1800" b="1" dirty="0"/>
              <a:t>·      </a:t>
            </a:r>
            <a:r>
              <a:rPr lang="en-US" sz="1800" b="1" dirty="0" smtClean="0"/>
              <a:t>Create profiles for the characters and interact with others characters.</a:t>
            </a:r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1990753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Technological Objectives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294120" cy="4351338"/>
          </a:xfrm>
        </p:spPr>
        <p:txBody>
          <a:bodyPr/>
          <a:lstStyle/>
          <a:p>
            <a:r>
              <a:rPr lang="pt-BR" dirty="0" smtClean="0"/>
              <a:t>Students will produce Facebook or Fakebook pages about the characters,</a:t>
            </a:r>
          </a:p>
          <a:p>
            <a:r>
              <a:rPr lang="pt-BR" dirty="0" smtClean="0"/>
              <a:t>Students should interact somehow in these social medias.</a:t>
            </a:r>
          </a:p>
          <a:p>
            <a:r>
              <a:rPr lang="pt-BR" dirty="0" smtClean="0"/>
              <a:t>Students create videos at the end of the Unit.</a:t>
            </a:r>
          </a:p>
          <a:p>
            <a:r>
              <a:rPr lang="pt-BR" dirty="0" smtClean="0"/>
              <a:t>Students interact with other students from other countries or even the writers.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0969" y="985838"/>
            <a:ext cx="3644985" cy="5449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465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989"/>
            <a:ext cx="12192000" cy="6558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533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71" y="275785"/>
            <a:ext cx="10440857" cy="6306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3040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693" y="0"/>
            <a:ext cx="101526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3747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25" y="885825"/>
            <a:ext cx="9048750" cy="508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311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4.bp.blogspot.com/-MCI3oKPNb_0/UUi8a46-tbI/AAAAAAAACeU/V-oApkut-aA/s1600/windows-movie-maker-2.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055" y="236220"/>
            <a:ext cx="8401050" cy="603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01815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us.iearn.org/sites/all/files/imagecache/hub_page_large/ayv_iearnmediafest20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584" y="712152"/>
            <a:ext cx="8062595" cy="5354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59967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46</Words>
  <Application>Microsoft Office PowerPoint</Application>
  <PresentationFormat>Widescreen</PresentationFormat>
  <Paragraphs>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Objectives</vt:lpstr>
      <vt:lpstr>Technological 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Wintergirls</dc:title>
  <dc:creator>Microsoft account</dc:creator>
  <cp:lastModifiedBy>Microsoft account</cp:lastModifiedBy>
  <cp:revision>8</cp:revision>
  <dcterms:created xsi:type="dcterms:W3CDTF">2013-04-15T17:29:15Z</dcterms:created>
  <dcterms:modified xsi:type="dcterms:W3CDTF">2013-04-15T18:19:10Z</dcterms:modified>
</cp:coreProperties>
</file>